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83" r:id="rId3"/>
    <p:sldId id="284" r:id="rId4"/>
    <p:sldId id="285" r:id="rId5"/>
    <p:sldId id="286" r:id="rId6"/>
    <p:sldId id="258" r:id="rId7"/>
    <p:sldId id="27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F4F4"/>
    <a:srgbClr val="E6E7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58"/>
    <p:restoredTop sz="94820"/>
  </p:normalViewPr>
  <p:slideViewPr>
    <p:cSldViewPr snapToGrid="0" snapToObjects="1">
      <p:cViewPr>
        <p:scale>
          <a:sx n="91" d="100"/>
          <a:sy n="91" d="100"/>
        </p:scale>
        <p:origin x="472" y="6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 showGuides="1">
      <p:cViewPr varScale="1">
        <p:scale>
          <a:sx n="160" d="100"/>
          <a:sy n="160" d="100"/>
        </p:scale>
        <p:origin x="4488" y="1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4D4A590-5ED3-F253-78C3-CFD3C5807DC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D9E004-71E9-AF67-208C-522B9230CC6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BF6864-92E9-5646-90A7-F303A215929F}" type="datetimeFigureOut">
              <a:rPr lang="en-US" smtClean="0"/>
              <a:t>1/13/23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7CA9DC-0986-48F3-9020-D48922153C9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DA77ADE-69D4-F4E6-1381-19A31CD7307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87454-5E2E-9B48-813A-6CF42089A8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1576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FA03E0-C69E-6241-8017-864FB3FC3425}" type="datetimeFigureOut">
              <a:rPr lang="en-US" smtClean="0"/>
              <a:t>1/13/23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552B93-CB8A-8045-A77C-40CAA32E0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92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552B93-CB8A-8045-A77C-40CAA32E06B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658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2074AAB-F308-217F-0C02-D119B1FF9C02}"/>
              </a:ext>
            </a:extLst>
          </p:cNvPr>
          <p:cNvSpPr/>
          <p:nvPr userDrawn="1"/>
        </p:nvSpPr>
        <p:spPr>
          <a:xfrm flipH="1">
            <a:off x="-1" y="1866901"/>
            <a:ext cx="12192000" cy="49911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AB5EEDA-DD35-B236-F649-3C5E1F559A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67337" y="3002627"/>
            <a:ext cx="7171763" cy="2026572"/>
          </a:xfrm>
        </p:spPr>
        <p:txBody>
          <a:bodyPr anchor="ctr" anchorCtr="0"/>
          <a:lstStyle>
            <a:lvl1pPr algn="l">
              <a:defRPr sz="6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F05412-1A1E-70F0-9952-5DD1C0FFFD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6300" y="5109105"/>
            <a:ext cx="7162800" cy="874750"/>
          </a:xfrm>
        </p:spPr>
        <p:txBody>
          <a:bodyPr/>
          <a:lstStyle>
            <a:lvl1pPr marL="0" indent="0" algn="l">
              <a:buNone/>
              <a:defRPr sz="24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6F57584-ABC0-854D-990A-5DA7CAC503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6300" y="945517"/>
            <a:ext cx="1524273" cy="31178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3F73D5C-FB8F-079E-03B1-E015CB51EF12}"/>
              </a:ext>
            </a:extLst>
          </p:cNvPr>
          <p:cNvSpPr/>
          <p:nvPr userDrawn="1"/>
        </p:nvSpPr>
        <p:spPr>
          <a:xfrm>
            <a:off x="1" y="6629400"/>
            <a:ext cx="12192000" cy="2286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4062044-6BB4-3765-553B-43AB216E07C9}"/>
              </a:ext>
            </a:extLst>
          </p:cNvPr>
          <p:cNvSpPr/>
          <p:nvPr userDrawn="1"/>
        </p:nvSpPr>
        <p:spPr>
          <a:xfrm>
            <a:off x="0" y="6622576"/>
            <a:ext cx="12192000" cy="2286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265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76EE31D-819D-3CF4-8679-C05A513A102B}"/>
              </a:ext>
            </a:extLst>
          </p:cNvPr>
          <p:cNvSpPr/>
          <p:nvPr userDrawn="1"/>
        </p:nvSpPr>
        <p:spPr>
          <a:xfrm>
            <a:off x="1" y="6812282"/>
            <a:ext cx="1219200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9D8B8D5-5029-5903-2235-FEFD646B45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2208" y="6470330"/>
            <a:ext cx="2275688" cy="23988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>
              <a:defRPr sz="800" b="0" i="0" spc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dirty="0"/>
              <a:t>HYSON | </a:t>
            </a:r>
            <a:r>
              <a:rPr lang="en-US" cap="all" dirty="0"/>
              <a:t>Made for the challenge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DE353740-0951-C4E5-AC3B-94097B4E2C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099" y="6463956"/>
            <a:ext cx="366104" cy="239882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8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6B91930-5AFA-4A49-92E0-FAD62574E5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DFFFA4-67AB-18AB-78F3-4532A139766B}"/>
              </a:ext>
            </a:extLst>
          </p:cNvPr>
          <p:cNvSpPr/>
          <p:nvPr userDrawn="1"/>
        </p:nvSpPr>
        <p:spPr>
          <a:xfrm>
            <a:off x="10791552" y="464949"/>
            <a:ext cx="1400448" cy="36421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E7E8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4AAF099-419E-6C72-80F4-7C413A43A07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59892" y="558676"/>
            <a:ext cx="864137" cy="17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5110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1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377441E5-2B64-B0EB-C703-03A64EBE6CA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9790" r="29790"/>
          <a:stretch/>
        </p:blipFill>
        <p:spPr>
          <a:xfrm>
            <a:off x="8039100" y="0"/>
            <a:ext cx="4152900" cy="6858000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9B02B5F-DB6E-721A-8271-79B1D06FCD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39100" y="-1"/>
            <a:ext cx="41529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4" name="Title Placeholder 1">
            <a:extLst>
              <a:ext uri="{FF2B5EF4-FFF2-40B4-BE49-F238E27FC236}">
                <a16:creationId xmlns:a16="http://schemas.microsoft.com/office/drawing/2014/main" id="{E9636AC7-E00A-130D-6866-02FD8A608A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464470"/>
            <a:ext cx="7162800" cy="4953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E5B221E-3706-98D5-7959-0F34204E5FCC}"/>
              </a:ext>
            </a:extLst>
          </p:cNvPr>
          <p:cNvSpPr/>
          <p:nvPr userDrawn="1"/>
        </p:nvSpPr>
        <p:spPr>
          <a:xfrm>
            <a:off x="1" y="6812282"/>
            <a:ext cx="1219200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88DB55E8-8DC2-CBEE-D96F-FF59DED3E5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2208" y="6470330"/>
            <a:ext cx="2275688" cy="23988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>
              <a:defRPr sz="800" b="0" i="0" spc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dirty="0"/>
              <a:t>HYSON | </a:t>
            </a:r>
            <a:r>
              <a:rPr lang="en-US" cap="all" dirty="0"/>
              <a:t>Made for the challenge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9023FAC9-6424-81EF-BD7D-DB4A679A8A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63956"/>
            <a:ext cx="366103" cy="239882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8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6B91930-5AFA-4A49-92E0-FAD62574E5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32E3E785-99EB-DE34-9505-18CCE17F18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1276757"/>
            <a:ext cx="7162800" cy="5087927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>
              <a:defRPr sz="2400"/>
            </a:lvl1pPr>
            <a:lvl2pPr>
              <a:defRPr sz="20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CC10B14-63AF-BFC1-F217-A354EE9625B6}"/>
              </a:ext>
            </a:extLst>
          </p:cNvPr>
          <p:cNvSpPr/>
          <p:nvPr userDrawn="1"/>
        </p:nvSpPr>
        <p:spPr>
          <a:xfrm>
            <a:off x="10791552" y="464949"/>
            <a:ext cx="1400448" cy="36421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E7E8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6BD2F53-1A6F-57CD-522C-BB4B3DB03C4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959892" y="558676"/>
            <a:ext cx="864137" cy="17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0981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1/3 Replaceab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1C152F-BF6A-DD7A-2E2A-59B7DD15CC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8039100" y="0"/>
            <a:ext cx="4152900" cy="681228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A208997A-AC2C-0167-4E54-A8BDE6958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464470"/>
            <a:ext cx="7162800" cy="4953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Footer Placeholder 4">
            <a:extLst>
              <a:ext uri="{FF2B5EF4-FFF2-40B4-BE49-F238E27FC236}">
                <a16:creationId xmlns:a16="http://schemas.microsoft.com/office/drawing/2014/main" id="{0E833DBF-2B6D-172F-766E-ABA6B98C25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2208" y="6470330"/>
            <a:ext cx="2275688" cy="23988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>
              <a:defRPr sz="800" b="0" i="0" spc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dirty="0"/>
              <a:t>HYSON | </a:t>
            </a:r>
            <a:r>
              <a:rPr lang="en-US" cap="all" dirty="0"/>
              <a:t>Made for the challenge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1D20761-0920-3DCB-58EB-5C37712B6A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63956"/>
            <a:ext cx="366103" cy="239882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8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6B91930-5AFA-4A49-92E0-FAD62574E5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0EFE96E4-0462-ACD1-51C6-B7708D27095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19100" y="1274773"/>
            <a:ext cx="7162800" cy="5087927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B0BE57B-F5B9-5374-12E7-7220FBDD85FC}"/>
              </a:ext>
            </a:extLst>
          </p:cNvPr>
          <p:cNvSpPr/>
          <p:nvPr userDrawn="1"/>
        </p:nvSpPr>
        <p:spPr>
          <a:xfrm>
            <a:off x="1" y="6812282"/>
            <a:ext cx="1219200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2E685D7-8BBD-6FF1-ABA6-8CF6D4C644C4}"/>
              </a:ext>
            </a:extLst>
          </p:cNvPr>
          <p:cNvSpPr/>
          <p:nvPr userDrawn="1"/>
        </p:nvSpPr>
        <p:spPr>
          <a:xfrm>
            <a:off x="10791552" y="464949"/>
            <a:ext cx="1400448" cy="36421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E7E8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FEDC508-AC75-B48C-2D8C-E6111D10EB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59892" y="558676"/>
            <a:ext cx="864137" cy="17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7130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74D73560-C8DC-1F87-AECB-31D8DBF3B78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0348" r="20348"/>
          <a:stretch/>
        </p:blipFill>
        <p:spPr>
          <a:xfrm>
            <a:off x="6096000" y="-1"/>
            <a:ext cx="6096000" cy="6858000"/>
          </a:xfrm>
          <a:prstGeom prst="rect">
            <a:avLst/>
          </a:prstGeom>
        </p:spPr>
      </p:pic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D6DAE4DC-5E05-E129-505E-8AEFBD4465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-3"/>
            <a:ext cx="6096000" cy="68119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A208997A-AC2C-0167-4E54-A8BDE6958A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9100" y="456721"/>
            <a:ext cx="5334000" cy="106182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4C3B8A1-3D8D-2C70-6475-C3EC906A26B6}"/>
              </a:ext>
            </a:extLst>
          </p:cNvPr>
          <p:cNvSpPr/>
          <p:nvPr userDrawn="1"/>
        </p:nvSpPr>
        <p:spPr>
          <a:xfrm>
            <a:off x="1" y="6812282"/>
            <a:ext cx="1219200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B507497D-D23A-DA4C-FD47-A1AE0AA5D3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2208" y="6470330"/>
            <a:ext cx="2275688" cy="23988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>
              <a:defRPr sz="800" b="0" i="0" spc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dirty="0"/>
              <a:t>HYSON | </a:t>
            </a:r>
            <a:r>
              <a:rPr lang="en-US" cap="all" dirty="0"/>
              <a:t>Made for the challenge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9673450F-3B1F-36CC-40D3-D1F018689A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63956"/>
            <a:ext cx="366103" cy="239882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8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6B91930-5AFA-4A49-92E0-FAD62574E5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165C6A9D-10DC-EC60-F4AF-DF662CA351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1626987"/>
            <a:ext cx="5334000" cy="4735713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9680DB-33BC-BEBB-9DDB-629ADD4B5226}"/>
              </a:ext>
            </a:extLst>
          </p:cNvPr>
          <p:cNvSpPr/>
          <p:nvPr userDrawn="1"/>
        </p:nvSpPr>
        <p:spPr>
          <a:xfrm>
            <a:off x="10791552" y="464949"/>
            <a:ext cx="1400448" cy="36421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E7E8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A1CEE23-062D-B8BD-A3A9-719683654B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959892" y="558676"/>
            <a:ext cx="864137" cy="17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9893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1/2 Replaceab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C1C152F-BF6A-DD7A-2E2A-59B7DD15CC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0"/>
            <a:ext cx="6096000" cy="681228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A208997A-AC2C-0167-4E54-A8BDE6958A1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9100" y="456721"/>
            <a:ext cx="5334000" cy="106182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F5C1EF2-3974-9671-2886-D7F191B18688}"/>
              </a:ext>
            </a:extLst>
          </p:cNvPr>
          <p:cNvSpPr/>
          <p:nvPr userDrawn="1"/>
        </p:nvSpPr>
        <p:spPr>
          <a:xfrm>
            <a:off x="1" y="6812282"/>
            <a:ext cx="1219200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0DC40C2A-26C4-6288-8370-1FC108C63A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2208" y="6470330"/>
            <a:ext cx="2275688" cy="23988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>
              <a:defRPr sz="800" b="0" i="0" spc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dirty="0"/>
              <a:t>HYSON | </a:t>
            </a:r>
            <a:r>
              <a:rPr lang="en-US" cap="all" dirty="0"/>
              <a:t>Made for the challenge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E65CDE1-1FF1-60BB-8759-6118E8E253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63956"/>
            <a:ext cx="366103" cy="239882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8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6B91930-5AFA-4A49-92E0-FAD62574E5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D7590012-37B5-4D2A-2B33-1EB01B8188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9100" y="1626166"/>
            <a:ext cx="5334000" cy="4736534"/>
          </a:xfrm>
        </p:spPr>
        <p:txBody>
          <a:bodyPr/>
          <a:lstStyle>
            <a:lvl1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2C1FBE-E0ED-AD4C-B2FC-150CF36D394C}"/>
              </a:ext>
            </a:extLst>
          </p:cNvPr>
          <p:cNvSpPr/>
          <p:nvPr userDrawn="1"/>
        </p:nvSpPr>
        <p:spPr>
          <a:xfrm>
            <a:off x="10791552" y="464949"/>
            <a:ext cx="1400448" cy="36421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E7E8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469FC1-49E6-06CE-3694-ADF379F32B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59892" y="558676"/>
            <a:ext cx="864137" cy="17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67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5A7A39-B073-1F51-92C2-3C76A014A4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19100" y="1257301"/>
            <a:ext cx="11324167" cy="5104586"/>
          </a:xfrm>
        </p:spPr>
        <p:txBody>
          <a:bodyPr vert="eaVert"/>
          <a:lstStyle>
            <a:lvl1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0651CF1C-C5B0-C0B5-555A-3F67EA27B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464470"/>
            <a:ext cx="9867900" cy="4953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BE951A7-6D0C-96FF-11E4-B08F8EC9CA27}"/>
              </a:ext>
            </a:extLst>
          </p:cNvPr>
          <p:cNvSpPr/>
          <p:nvPr userDrawn="1"/>
        </p:nvSpPr>
        <p:spPr>
          <a:xfrm>
            <a:off x="1" y="6812282"/>
            <a:ext cx="1219200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A5C0803D-759A-F74A-235F-DE2F8AF0DB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2208" y="6470330"/>
            <a:ext cx="2275688" cy="23988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>
              <a:defRPr sz="800" b="0" i="0" spc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dirty="0"/>
              <a:t>HYSON | </a:t>
            </a:r>
            <a:r>
              <a:rPr lang="en-US" cap="all" dirty="0"/>
              <a:t>Made for the challenge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7D1755E-0333-DFBA-CAD3-EEFE8B3B2C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63956"/>
            <a:ext cx="366103" cy="239882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8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6B91930-5AFA-4A49-92E0-FAD62574E5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51F305F-6762-096E-6F7D-61BD16C5F58E}"/>
              </a:ext>
            </a:extLst>
          </p:cNvPr>
          <p:cNvSpPr/>
          <p:nvPr userDrawn="1"/>
        </p:nvSpPr>
        <p:spPr>
          <a:xfrm>
            <a:off x="10791552" y="464949"/>
            <a:ext cx="1400448" cy="36421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E7E8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3146212-0819-FD22-DEC9-326ADB7F9F1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59892" y="558676"/>
            <a:ext cx="864137" cy="17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1597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8E8BF3D-6E87-12BF-BDE2-2AFBA57EA8CF}"/>
              </a:ext>
            </a:extLst>
          </p:cNvPr>
          <p:cNvSpPr/>
          <p:nvPr userDrawn="1"/>
        </p:nvSpPr>
        <p:spPr>
          <a:xfrm>
            <a:off x="8039100" y="0"/>
            <a:ext cx="4152899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B4F1B1-365D-928C-BEBB-B68653E1F6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19099" y="464949"/>
            <a:ext cx="6662737" cy="5897751"/>
          </a:xfrm>
        </p:spPr>
        <p:txBody>
          <a:bodyPr vert="eaVert"/>
          <a:lstStyle>
            <a:lvl1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C92DCB91-900C-F634-7027-51DF2F349037}"/>
              </a:ext>
            </a:extLst>
          </p:cNvPr>
          <p:cNvSpPr txBox="1">
            <a:spLocks/>
          </p:cNvSpPr>
          <p:nvPr userDrawn="1"/>
        </p:nvSpPr>
        <p:spPr>
          <a:xfrm rot="5400000">
            <a:off x="4379118" y="3159918"/>
            <a:ext cx="5905500" cy="500064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i="0" kern="1200">
                <a:solidFill>
                  <a:schemeClr val="accent1"/>
                </a:solidFill>
                <a:latin typeface="General Sans Medium" pitchFamily="2" charset="77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to edit Master title style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0E9BBB5-B17C-BE7F-2574-F313FD0BD86B}"/>
              </a:ext>
            </a:extLst>
          </p:cNvPr>
          <p:cNvSpPr/>
          <p:nvPr userDrawn="1"/>
        </p:nvSpPr>
        <p:spPr>
          <a:xfrm>
            <a:off x="1" y="6812282"/>
            <a:ext cx="1219200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D84CB964-6E4E-19EF-CC2A-EB7331086F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2207" y="6470330"/>
            <a:ext cx="2275688" cy="23988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>
              <a:defRPr sz="800" b="0" i="0" spc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dirty="0"/>
              <a:t>HYSON | </a:t>
            </a:r>
            <a:r>
              <a:rPr lang="en-US" cap="all" dirty="0"/>
              <a:t>Made for the challenge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DEF1AF0-0A8B-823B-1C7D-8C8A64E36E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099" y="6463956"/>
            <a:ext cx="366103" cy="239882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8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6B91930-5AFA-4A49-92E0-FAD62574E5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73DEF30-89A4-7C93-E879-8D90BB32CF4A}"/>
              </a:ext>
            </a:extLst>
          </p:cNvPr>
          <p:cNvSpPr/>
          <p:nvPr userDrawn="1"/>
        </p:nvSpPr>
        <p:spPr>
          <a:xfrm>
            <a:off x="10791552" y="464949"/>
            <a:ext cx="1400448" cy="36421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E7E8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344D306-AA62-010F-33B8-D8C952689F4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59892" y="558676"/>
            <a:ext cx="864137" cy="17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2977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AA70D3B-62CB-B82D-2CC7-34DB101516A9}"/>
              </a:ext>
            </a:extLst>
          </p:cNvPr>
          <p:cNvSpPr/>
          <p:nvPr userDrawn="1"/>
        </p:nvSpPr>
        <p:spPr>
          <a:xfrm>
            <a:off x="1" y="6312972"/>
            <a:ext cx="12192000" cy="5586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C9C76B89-9942-2D0D-4004-04E58028DCB6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876300" y="1866900"/>
            <a:ext cx="6990678" cy="415499"/>
          </a:xfrm>
        </p:spPr>
        <p:txBody>
          <a:bodyPr>
            <a:noAutofit/>
          </a:bodyPr>
          <a:lstStyle>
            <a:lvl1pPr marL="0" indent="0" algn="l"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187D299-9CE4-9A5A-A51A-04E1748162F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6518" y="2544576"/>
            <a:ext cx="6989763" cy="2020281"/>
          </a:xfrm>
        </p:spPr>
        <p:txBody>
          <a:bodyPr/>
          <a:lstStyle>
            <a:lvl1pPr marL="0" indent="0">
              <a:buNone/>
              <a:defRPr sz="4800" b="0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section title styles</a:t>
            </a:r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0F78A3A7-E777-A678-C4B6-BE67505AA7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69408" y="6470330"/>
            <a:ext cx="2275688" cy="23988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>
              <a:defRPr sz="800" b="0" i="0" spc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dirty="0"/>
              <a:t>HYSON | </a:t>
            </a:r>
            <a:r>
              <a:rPr lang="en-US" cap="all" dirty="0"/>
              <a:t>Made for the challenge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61BCE19-83FD-0471-705F-244D053430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6300" y="6463956"/>
            <a:ext cx="366103" cy="239882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6B91930-5AFA-4A49-92E0-FAD62574E5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05B295-C0C7-015B-E1E1-E7BFC2486CFF}"/>
              </a:ext>
            </a:extLst>
          </p:cNvPr>
          <p:cNvSpPr/>
          <p:nvPr userDrawn="1"/>
        </p:nvSpPr>
        <p:spPr>
          <a:xfrm>
            <a:off x="10791552" y="464949"/>
            <a:ext cx="1400448" cy="36421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E7E8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28C023-F97D-8EDD-19BA-9AD4A6D079A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59892" y="558676"/>
            <a:ext cx="864137" cy="17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4435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Lim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3BD50D6-F7AF-8844-E4D1-F9E23FDD0B99}"/>
              </a:ext>
            </a:extLst>
          </p:cNvPr>
          <p:cNvSpPr/>
          <p:nvPr userDrawn="1"/>
        </p:nvSpPr>
        <p:spPr>
          <a:xfrm>
            <a:off x="1" y="6312972"/>
            <a:ext cx="12192000" cy="5586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C9C76B89-9942-2D0D-4004-04E58028DCB6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876300" y="1866900"/>
            <a:ext cx="6990678" cy="415499"/>
          </a:xfrm>
        </p:spPr>
        <p:txBody>
          <a:bodyPr>
            <a:noAutofit/>
          </a:bodyPr>
          <a:lstStyle>
            <a:lvl1pPr marL="0" indent="0" algn="l">
              <a:buNone/>
              <a:defRPr sz="24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187D299-9CE4-9A5A-A51A-04E1748162F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6518" y="2544576"/>
            <a:ext cx="6989763" cy="2020281"/>
          </a:xfrm>
        </p:spPr>
        <p:txBody>
          <a:bodyPr/>
          <a:lstStyle>
            <a:lvl1pPr marL="0" indent="0">
              <a:buNone/>
              <a:defRPr sz="4800" b="0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section title styles</a:t>
            </a:r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B6034991-29CC-96B5-02D6-B185EB33F7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60941" y="6470330"/>
            <a:ext cx="2275688" cy="23988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>
              <a:defRPr sz="800" b="0" i="0" spc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dirty="0"/>
              <a:t>HYSON | </a:t>
            </a:r>
            <a:r>
              <a:rPr lang="en-US" cap="all" dirty="0"/>
              <a:t>Made for the challenge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FAC569D7-7AC2-CDC1-3465-136325607A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6300" y="6463956"/>
            <a:ext cx="366103" cy="239882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6B91930-5AFA-4A49-92E0-FAD62574E5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EEC3D39-28D8-BB30-92D6-A211E22AE1A6}"/>
              </a:ext>
            </a:extLst>
          </p:cNvPr>
          <p:cNvSpPr/>
          <p:nvPr userDrawn="1"/>
        </p:nvSpPr>
        <p:spPr>
          <a:xfrm>
            <a:off x="10791552" y="464949"/>
            <a:ext cx="1400448" cy="36421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E7E8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041783-0AC1-A3B0-6467-FB4346F7A7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59892" y="558676"/>
            <a:ext cx="864137" cy="17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4506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Divider Lim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2">
            <a:extLst>
              <a:ext uri="{FF2B5EF4-FFF2-40B4-BE49-F238E27FC236}">
                <a16:creationId xmlns:a16="http://schemas.microsoft.com/office/drawing/2014/main" id="{C9C76B89-9942-2D0D-4004-04E58028DCB6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876300" y="1866900"/>
            <a:ext cx="6990678" cy="415499"/>
          </a:xfrm>
        </p:spPr>
        <p:txBody>
          <a:bodyPr>
            <a:noAutofit/>
          </a:bodyPr>
          <a:lstStyle>
            <a:lvl1pPr marL="0" indent="0" algn="l"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187D299-9CE4-9A5A-A51A-04E1748162F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6518" y="2544576"/>
            <a:ext cx="6989763" cy="2020281"/>
          </a:xfrm>
        </p:spPr>
        <p:txBody>
          <a:bodyPr/>
          <a:lstStyle>
            <a:lvl1pPr marL="0" indent="0">
              <a:buNone/>
              <a:defRPr sz="4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section title styles</a:t>
            </a:r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B6034991-29CC-96B5-02D6-B185EB33F7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60941" y="6470330"/>
            <a:ext cx="2275688" cy="23988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>
              <a:defRPr sz="800" b="0" i="0" spc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dirty="0"/>
              <a:t>HYSON | </a:t>
            </a:r>
            <a:r>
              <a:rPr lang="en-US" cap="all" dirty="0"/>
              <a:t>Made for the challenge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FAC569D7-7AC2-CDC1-3465-136325607A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6300" y="6463956"/>
            <a:ext cx="366103" cy="239882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6B91930-5AFA-4A49-92E0-FAD62574E5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EEC3D39-28D8-BB30-92D6-A211E22AE1A6}"/>
              </a:ext>
            </a:extLst>
          </p:cNvPr>
          <p:cNvSpPr/>
          <p:nvPr userDrawn="1"/>
        </p:nvSpPr>
        <p:spPr>
          <a:xfrm>
            <a:off x="10791552" y="464949"/>
            <a:ext cx="1400448" cy="36421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E7E8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041783-0AC1-A3B0-6467-FB4346F7A7D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59892" y="558676"/>
            <a:ext cx="864137" cy="17675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BAE6701-DE4E-7D6B-934F-B4FF46FD1B82}"/>
              </a:ext>
            </a:extLst>
          </p:cNvPr>
          <p:cNvSpPr/>
          <p:nvPr userDrawn="1"/>
        </p:nvSpPr>
        <p:spPr>
          <a:xfrm>
            <a:off x="1" y="6812282"/>
            <a:ext cx="1219200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989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2074AAB-F308-217F-0C02-D119B1FF9C02}"/>
              </a:ext>
            </a:extLst>
          </p:cNvPr>
          <p:cNvSpPr/>
          <p:nvPr userDrawn="1"/>
        </p:nvSpPr>
        <p:spPr>
          <a:xfrm flipH="1">
            <a:off x="-1" y="1866901"/>
            <a:ext cx="12192000" cy="499110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AB5EEDA-DD35-B236-F649-3C5E1F559A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67337" y="3002627"/>
            <a:ext cx="7171763" cy="2026572"/>
          </a:xfrm>
        </p:spPr>
        <p:txBody>
          <a:bodyPr anchor="ctr" anchorCtr="0"/>
          <a:lstStyle>
            <a:lvl1pPr algn="l">
              <a:defRPr sz="6000" b="0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F05412-1A1E-70F0-9952-5DD1C0FFFD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6300" y="5109105"/>
            <a:ext cx="7162800" cy="874750"/>
          </a:xfrm>
        </p:spPr>
        <p:txBody>
          <a:bodyPr/>
          <a:lstStyle>
            <a:lvl1pPr marL="0" indent="0" algn="l">
              <a:buNone/>
              <a:defRPr sz="24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6F57584-ABC0-854D-990A-5DA7CAC5034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6300" y="945517"/>
            <a:ext cx="1524273" cy="31178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3F73D5C-FB8F-079E-03B1-E015CB51EF12}"/>
              </a:ext>
            </a:extLst>
          </p:cNvPr>
          <p:cNvSpPr/>
          <p:nvPr userDrawn="1"/>
        </p:nvSpPr>
        <p:spPr>
          <a:xfrm>
            <a:off x="1" y="6629400"/>
            <a:ext cx="12192000" cy="2286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4062044-6BB4-3765-553B-43AB216E07C9}"/>
              </a:ext>
            </a:extLst>
          </p:cNvPr>
          <p:cNvSpPr/>
          <p:nvPr userDrawn="1"/>
        </p:nvSpPr>
        <p:spPr>
          <a:xfrm>
            <a:off x="0" y="6622576"/>
            <a:ext cx="12192000" cy="2286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6164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 Gray">
    <p:bg>
      <p:bgPr>
        <a:blipFill dpi="0" rotWithShape="1">
          <a:blip r:embed="rId2">
            <a:alphaModFix amt="47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47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0416942-8D5D-D900-26CA-084B2FC404CD}"/>
              </a:ext>
            </a:extLst>
          </p:cNvPr>
          <p:cNvSpPr/>
          <p:nvPr userDrawn="1"/>
        </p:nvSpPr>
        <p:spPr>
          <a:xfrm>
            <a:off x="1" y="6312972"/>
            <a:ext cx="12192000" cy="5586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C9C76B89-9942-2D0D-4004-04E58028DCB6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876300" y="1866900"/>
            <a:ext cx="6990678" cy="415499"/>
          </a:xfrm>
        </p:spPr>
        <p:txBody>
          <a:bodyPr>
            <a:noAutofit/>
          </a:bodyPr>
          <a:lstStyle>
            <a:lvl1pPr marL="0" indent="0" algn="l"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187D299-9CE4-9A5A-A51A-04E1748162F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6518" y="2544576"/>
            <a:ext cx="6989763" cy="2020281"/>
          </a:xfrm>
        </p:spPr>
        <p:txBody>
          <a:bodyPr/>
          <a:lstStyle>
            <a:lvl1pPr marL="0" indent="0">
              <a:buNone/>
              <a:defRPr sz="4800" b="0" i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section title styles</a:t>
            </a:r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0F78A3A7-E777-A678-C4B6-BE67505AA7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69408" y="6470330"/>
            <a:ext cx="2275688" cy="23988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>
              <a:defRPr sz="800" b="0" i="0" spc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dirty="0"/>
              <a:t>HYSON | </a:t>
            </a:r>
            <a:r>
              <a:rPr lang="en-US" cap="all" dirty="0"/>
              <a:t>Made for the challenge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61BCE19-83FD-0471-705F-244D053430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6300" y="6463956"/>
            <a:ext cx="366103" cy="239882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6B91930-5AFA-4A49-92E0-FAD62574E5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005B295-C0C7-015B-E1E1-E7BFC2486CFF}"/>
              </a:ext>
            </a:extLst>
          </p:cNvPr>
          <p:cNvSpPr/>
          <p:nvPr userDrawn="1"/>
        </p:nvSpPr>
        <p:spPr>
          <a:xfrm>
            <a:off x="10791552" y="464949"/>
            <a:ext cx="1400448" cy="36421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E7E8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28C023-F97D-8EDD-19BA-9AD4A6D079A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0959892" y="558676"/>
            <a:ext cx="864137" cy="17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7827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Divider Lim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2">
            <a:extLst>
              <a:ext uri="{FF2B5EF4-FFF2-40B4-BE49-F238E27FC236}">
                <a16:creationId xmlns:a16="http://schemas.microsoft.com/office/drawing/2014/main" id="{C9C76B89-9942-2D0D-4004-04E58028DCB6}"/>
              </a:ext>
            </a:extLst>
          </p:cNvPr>
          <p:cNvSpPr>
            <a:spLocks noGrp="1"/>
          </p:cNvSpPr>
          <p:nvPr>
            <p:ph type="subTitle" idx="13" hasCustomPrompt="1"/>
          </p:nvPr>
        </p:nvSpPr>
        <p:spPr>
          <a:xfrm>
            <a:off x="876300" y="1866900"/>
            <a:ext cx="6990678" cy="415499"/>
          </a:xfrm>
        </p:spPr>
        <p:txBody>
          <a:bodyPr>
            <a:noAutofit/>
          </a:bodyPr>
          <a:lstStyle>
            <a:lvl1pPr marL="0" indent="0" algn="l">
              <a:buNone/>
              <a:defRPr sz="24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187D299-9CE4-9A5A-A51A-04E1748162F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6518" y="2544576"/>
            <a:ext cx="6989763" cy="2020281"/>
          </a:xfrm>
        </p:spPr>
        <p:txBody>
          <a:bodyPr/>
          <a:lstStyle>
            <a:lvl1pPr marL="0" indent="0">
              <a:buNone/>
              <a:defRPr sz="4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section title styles</a:t>
            </a:r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B6034991-29CC-96B5-02D6-B185EB33F7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360941" y="6470330"/>
            <a:ext cx="2275688" cy="23988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>
              <a:defRPr sz="800" b="0" i="0" spc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dirty="0"/>
              <a:t>HYSON | </a:t>
            </a:r>
            <a:r>
              <a:rPr lang="en-US" cap="all" dirty="0"/>
              <a:t>Made for the challenge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FAC569D7-7AC2-CDC1-3465-136325607A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6300" y="6463956"/>
            <a:ext cx="366103" cy="239882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8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6B91930-5AFA-4A49-92E0-FAD62574E5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EEC3D39-28D8-BB30-92D6-A211E22AE1A6}"/>
              </a:ext>
            </a:extLst>
          </p:cNvPr>
          <p:cNvSpPr/>
          <p:nvPr userDrawn="1"/>
        </p:nvSpPr>
        <p:spPr>
          <a:xfrm>
            <a:off x="10791552" y="464949"/>
            <a:ext cx="1400448" cy="36421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E7E8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041783-0AC1-A3B0-6467-FB4346F7A7D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10959892" y="558676"/>
            <a:ext cx="864137" cy="17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4368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187D299-9CE4-9A5A-A51A-04E1748162F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8305" y="2913383"/>
            <a:ext cx="7125196" cy="1562100"/>
          </a:xfrm>
        </p:spPr>
        <p:txBody>
          <a:bodyPr/>
          <a:lstStyle>
            <a:lvl1pPr marL="0" indent="0">
              <a:buNone/>
              <a:defRPr sz="11500" b="0" i="0" spc="-3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395D8E-F2B6-A985-524F-855ADAE324CD}"/>
              </a:ext>
            </a:extLst>
          </p:cNvPr>
          <p:cNvSpPr txBox="1">
            <a:spLocks/>
          </p:cNvSpPr>
          <p:nvPr userDrawn="1"/>
        </p:nvSpPr>
        <p:spPr>
          <a:xfrm>
            <a:off x="876300" y="4610524"/>
            <a:ext cx="7125415" cy="122795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chemeClr val="accent6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2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2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General Sans Light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General Sans Light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Questions?</a:t>
            </a:r>
          </a:p>
          <a:p>
            <a:r>
              <a:rPr lang="en-US" sz="1400" b="0" u="none" dirty="0" err="1">
                <a:solidFill>
                  <a:schemeClr val="tx2"/>
                </a:solidFill>
              </a:rPr>
              <a:t>info@hysonsolutions.com</a:t>
            </a:r>
            <a:r>
              <a:rPr lang="en-US" sz="1400" b="0" u="none" dirty="0">
                <a:solidFill>
                  <a:schemeClr val="tx2"/>
                </a:solidFill>
              </a:rPr>
              <a:t> | XXX.XXX.XXXX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7E9070D-24EF-10B0-741B-61D8DE4EF9D7}"/>
              </a:ext>
            </a:extLst>
          </p:cNvPr>
          <p:cNvSpPr/>
          <p:nvPr userDrawn="1"/>
        </p:nvSpPr>
        <p:spPr>
          <a:xfrm>
            <a:off x="1" y="6629400"/>
            <a:ext cx="12192000" cy="2286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1F4CD2-41F9-1D78-AA7B-9033C58CD9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6300" y="945517"/>
            <a:ext cx="1524273" cy="31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5720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Hyson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2E40EDA-09AE-8798-1725-8039A4658D09}"/>
              </a:ext>
            </a:extLst>
          </p:cNvPr>
          <p:cNvSpPr/>
          <p:nvPr userDrawn="1"/>
        </p:nvSpPr>
        <p:spPr>
          <a:xfrm flipH="1">
            <a:off x="-1" y="1866901"/>
            <a:ext cx="12192000" cy="49911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187D299-9CE4-9A5A-A51A-04E1748162F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8305" y="2995263"/>
            <a:ext cx="7125196" cy="1562100"/>
          </a:xfrm>
        </p:spPr>
        <p:txBody>
          <a:bodyPr/>
          <a:lstStyle>
            <a:lvl1pPr marL="0" indent="0">
              <a:buNone/>
              <a:defRPr sz="11500" b="0" i="0" spc="-3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Click here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395D8E-F2B6-A985-524F-855ADAE324CD}"/>
              </a:ext>
            </a:extLst>
          </p:cNvPr>
          <p:cNvSpPr txBox="1">
            <a:spLocks/>
          </p:cNvSpPr>
          <p:nvPr userDrawn="1"/>
        </p:nvSpPr>
        <p:spPr>
          <a:xfrm>
            <a:off x="876300" y="4692404"/>
            <a:ext cx="7125415" cy="1227959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i="0" kern="1200">
                <a:solidFill>
                  <a:schemeClr val="accent6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tx2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tx2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General Sans Light" pitchFamily="2" charset="77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General Sans Light" pitchFamily="2" charset="77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accent3"/>
                </a:solidFill>
              </a:rPr>
              <a:t>Questions?</a:t>
            </a:r>
          </a:p>
          <a:p>
            <a:r>
              <a:rPr lang="en-US" sz="1400" b="0" u="none" dirty="0" err="1">
                <a:solidFill>
                  <a:schemeClr val="bg1"/>
                </a:solidFill>
              </a:rPr>
              <a:t>info@hysonsolutions.com</a:t>
            </a:r>
            <a:endParaRPr lang="en-US" sz="1400" b="0" u="none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08B0A56-1214-AF14-F302-51E989A9B654}"/>
              </a:ext>
            </a:extLst>
          </p:cNvPr>
          <p:cNvSpPr/>
          <p:nvPr userDrawn="1"/>
        </p:nvSpPr>
        <p:spPr>
          <a:xfrm>
            <a:off x="1" y="6629400"/>
            <a:ext cx="12192000" cy="22860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33C03C2-5A32-8B45-2058-2E9574B7E84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76300" y="945517"/>
            <a:ext cx="1524273" cy="31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9076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Alt">
    <p:bg>
      <p:bgPr>
        <a:blipFill dpi="0" rotWithShape="1">
          <a:blip r:embed="rId2">
            <a:alphaModFix amt="44311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2074AAB-F308-217F-0C02-D119B1FF9C02}"/>
              </a:ext>
            </a:extLst>
          </p:cNvPr>
          <p:cNvSpPr/>
          <p:nvPr userDrawn="1"/>
        </p:nvSpPr>
        <p:spPr>
          <a:xfrm>
            <a:off x="1" y="6629400"/>
            <a:ext cx="12192000" cy="2286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AB5EEDA-DD35-B236-F649-3C5E1F559A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53053" y="2281109"/>
            <a:ext cx="7186047" cy="2026572"/>
          </a:xfrm>
        </p:spPr>
        <p:txBody>
          <a:bodyPr anchor="ctr" anchorCtr="0"/>
          <a:lstStyle>
            <a:lvl1pPr algn="l">
              <a:defRPr sz="6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0F05412-1A1E-70F0-9952-5DD1C0FFFD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1513" y="4387587"/>
            <a:ext cx="7167587" cy="874750"/>
          </a:xfrm>
        </p:spPr>
        <p:txBody>
          <a:bodyPr/>
          <a:lstStyle>
            <a:lvl1pPr marL="0" indent="0" algn="l">
              <a:buNone/>
              <a:defRPr sz="2400" b="1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D3E263-9657-1541-7A58-71DB1E3D1B4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76300" y="945517"/>
            <a:ext cx="1524273" cy="31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414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3753C-02C2-6512-24B0-A196BC4F7F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1" y="1257300"/>
            <a:ext cx="11341100" cy="5110960"/>
          </a:xfrm>
        </p:spPr>
        <p:txBody>
          <a:bodyPr>
            <a:noAutofit/>
          </a:bodyPr>
          <a:lstStyle>
            <a:lvl1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55D51588-385D-49B3-499D-8D2DD5061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464470"/>
            <a:ext cx="9867900" cy="4953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6D0D96B-081A-BDBE-6640-14772FD652C0}"/>
              </a:ext>
            </a:extLst>
          </p:cNvPr>
          <p:cNvSpPr/>
          <p:nvPr userDrawn="1"/>
        </p:nvSpPr>
        <p:spPr>
          <a:xfrm>
            <a:off x="1" y="6812282"/>
            <a:ext cx="1219200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F903C0AE-E161-8CAD-354F-E2479C502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5835" y="6470330"/>
            <a:ext cx="2275688" cy="23988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r">
              <a:defRPr sz="800" b="0" i="0" spc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dirty="0"/>
              <a:t>HYSON | </a:t>
            </a:r>
            <a:r>
              <a:rPr lang="en-US" cap="all" dirty="0"/>
              <a:t>Made for the challenge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0847EC7-EB4C-2D02-AF67-B58AE7AD55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63956"/>
            <a:ext cx="366103" cy="239882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8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6B91930-5AFA-4A49-92E0-FAD62574E5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FAACF4C-0EDA-604F-17E7-0DDEA242F1F5}"/>
              </a:ext>
            </a:extLst>
          </p:cNvPr>
          <p:cNvSpPr/>
          <p:nvPr userDrawn="1"/>
        </p:nvSpPr>
        <p:spPr>
          <a:xfrm>
            <a:off x="10791552" y="464949"/>
            <a:ext cx="1400448" cy="36421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E7E8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FCA09A-3E37-0EA2-3790-7D5B443A37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59892" y="558676"/>
            <a:ext cx="864137" cy="17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280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arge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3E2E3C-C901-279B-7A77-39ECC7787EF6}"/>
              </a:ext>
            </a:extLst>
          </p:cNvPr>
          <p:cNvSpPr/>
          <p:nvPr userDrawn="1"/>
        </p:nvSpPr>
        <p:spPr>
          <a:xfrm>
            <a:off x="421928" y="1257302"/>
            <a:ext cx="11323672" cy="4560740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>
            <a:outerShdw blurRad="50800" dist="50800" dir="5400000" algn="ctr" rotWithShape="0">
              <a:schemeClr val="accent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55D51588-385D-49B3-499D-8D2DD5061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03" y="1271872"/>
            <a:ext cx="9123065" cy="456074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>
              <a:lnSpc>
                <a:spcPct val="150000"/>
              </a:lnSpc>
              <a:defRPr sz="30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6D0D96B-081A-BDBE-6640-14772FD652C0}"/>
              </a:ext>
            </a:extLst>
          </p:cNvPr>
          <p:cNvSpPr/>
          <p:nvPr userDrawn="1"/>
        </p:nvSpPr>
        <p:spPr>
          <a:xfrm>
            <a:off x="1" y="6812282"/>
            <a:ext cx="1219200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F903C0AE-E161-8CAD-354F-E2479C502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5835" y="6470330"/>
            <a:ext cx="2275688" cy="23988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r">
              <a:defRPr sz="800" b="0" i="0" spc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dirty="0"/>
              <a:t>HYSON | </a:t>
            </a:r>
            <a:r>
              <a:rPr lang="en-US" cap="all" dirty="0"/>
              <a:t>Made for the challenge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0847EC7-EB4C-2D02-AF67-B58AE7AD55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63956"/>
            <a:ext cx="366103" cy="239882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8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6B91930-5AFA-4A49-92E0-FAD62574E5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FAACF4C-0EDA-604F-17E7-0DDEA242F1F5}"/>
              </a:ext>
            </a:extLst>
          </p:cNvPr>
          <p:cNvSpPr/>
          <p:nvPr userDrawn="1"/>
        </p:nvSpPr>
        <p:spPr>
          <a:xfrm>
            <a:off x="10791552" y="464949"/>
            <a:ext cx="1400448" cy="36421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E7E8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FCA09A-3E37-0EA2-3790-7D5B443A37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59892" y="558676"/>
            <a:ext cx="864137" cy="176756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9F3A61D-ECB1-770F-4605-ED02EE60BB9C}"/>
              </a:ext>
            </a:extLst>
          </p:cNvPr>
          <p:cNvCxnSpPr>
            <a:cxnSpLocks/>
          </p:cNvCxnSpPr>
          <p:nvPr userDrawn="1"/>
        </p:nvCxnSpPr>
        <p:spPr>
          <a:xfrm>
            <a:off x="446396" y="1257300"/>
            <a:ext cx="0" cy="4575312"/>
          </a:xfrm>
          <a:prstGeom prst="line">
            <a:avLst/>
          </a:prstGeom>
          <a:ln w="539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3105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plit Large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3E2E3C-C901-279B-7A77-39ECC7787EF6}"/>
              </a:ext>
            </a:extLst>
          </p:cNvPr>
          <p:cNvSpPr/>
          <p:nvPr userDrawn="1"/>
        </p:nvSpPr>
        <p:spPr>
          <a:xfrm>
            <a:off x="421928" y="1257302"/>
            <a:ext cx="5200940" cy="4560740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>
            <a:outerShdw blurRad="50800" dist="50800" dir="5400000" algn="ctr" rotWithShape="0">
              <a:schemeClr val="accent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55D51588-385D-49B3-499D-8D2DD5061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204" y="1656154"/>
            <a:ext cx="4414594" cy="3802951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>
              <a:defRPr sz="4000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6D0D96B-081A-BDBE-6640-14772FD652C0}"/>
              </a:ext>
            </a:extLst>
          </p:cNvPr>
          <p:cNvSpPr/>
          <p:nvPr userDrawn="1"/>
        </p:nvSpPr>
        <p:spPr>
          <a:xfrm>
            <a:off x="1" y="6812282"/>
            <a:ext cx="1219200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F903C0AE-E161-8CAD-354F-E2479C502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5835" y="6470330"/>
            <a:ext cx="2275688" cy="23988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r">
              <a:defRPr sz="800" b="0" i="0" spc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dirty="0"/>
              <a:t>HYSON | </a:t>
            </a:r>
            <a:r>
              <a:rPr lang="en-US" cap="all" dirty="0"/>
              <a:t>Made for the challenge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0847EC7-EB4C-2D02-AF67-B58AE7AD55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63956"/>
            <a:ext cx="366103" cy="239882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8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6B91930-5AFA-4A49-92E0-FAD62574E5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FAACF4C-0EDA-604F-17E7-0DDEA242F1F5}"/>
              </a:ext>
            </a:extLst>
          </p:cNvPr>
          <p:cNvSpPr/>
          <p:nvPr userDrawn="1"/>
        </p:nvSpPr>
        <p:spPr>
          <a:xfrm>
            <a:off x="10791552" y="464949"/>
            <a:ext cx="1400448" cy="36421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E7E8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FCA09A-3E37-0EA2-3790-7D5B443A37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59892" y="558676"/>
            <a:ext cx="864137" cy="176756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9F3A61D-ECB1-770F-4605-ED02EE60BB9C}"/>
              </a:ext>
            </a:extLst>
          </p:cNvPr>
          <p:cNvCxnSpPr>
            <a:cxnSpLocks/>
          </p:cNvCxnSpPr>
          <p:nvPr userDrawn="1"/>
        </p:nvCxnSpPr>
        <p:spPr>
          <a:xfrm>
            <a:off x="446396" y="1257300"/>
            <a:ext cx="0" cy="4575312"/>
          </a:xfrm>
          <a:prstGeom prst="line">
            <a:avLst/>
          </a:prstGeom>
          <a:ln w="539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93EA844F-BA0F-15E6-C74F-8EB50A62F5FF}"/>
              </a:ext>
            </a:extLst>
          </p:cNvPr>
          <p:cNvSpPr/>
          <p:nvPr userDrawn="1"/>
        </p:nvSpPr>
        <p:spPr>
          <a:xfrm>
            <a:off x="6205856" y="1257302"/>
            <a:ext cx="5200940" cy="4560740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>
            <a:outerShdw blurRad="50800" dist="50800" dir="5400000" algn="ctr" rotWithShape="0">
              <a:schemeClr val="accent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1F2A537-33CA-178F-42A0-C2C67B90242F}"/>
              </a:ext>
            </a:extLst>
          </p:cNvPr>
          <p:cNvCxnSpPr>
            <a:cxnSpLocks/>
          </p:cNvCxnSpPr>
          <p:nvPr userDrawn="1"/>
        </p:nvCxnSpPr>
        <p:spPr>
          <a:xfrm>
            <a:off x="6230324" y="1257300"/>
            <a:ext cx="0" cy="4575312"/>
          </a:xfrm>
          <a:prstGeom prst="line">
            <a:avLst/>
          </a:prstGeom>
          <a:ln w="53975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D428B03-342E-6EE0-D4B3-8C54D755876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96050" y="1656155"/>
            <a:ext cx="4464050" cy="3802950"/>
          </a:xfrm>
        </p:spPr>
        <p:txBody>
          <a:bodyPr anchor="ctr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2091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9AED9F-45A4-B018-859C-9C86A0E9ED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19100" y="1257300"/>
            <a:ext cx="5333999" cy="5104587"/>
          </a:xfrm>
        </p:spPr>
        <p:txBody>
          <a:bodyPr/>
          <a:lstStyle>
            <a:lvl1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9E6E1D-D981-92D8-0FD9-34806D65EC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24600" y="1257300"/>
            <a:ext cx="5448300" cy="5104587"/>
          </a:xfrm>
        </p:spPr>
        <p:txBody>
          <a:bodyPr/>
          <a:lstStyle>
            <a:lvl1pPr>
              <a:defRPr sz="24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378DF9BF-2D42-8937-F4BB-6677DC545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464470"/>
            <a:ext cx="9867900" cy="4953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4DE740B-77DD-FDF3-5861-4566A3035E97}"/>
              </a:ext>
            </a:extLst>
          </p:cNvPr>
          <p:cNvSpPr/>
          <p:nvPr userDrawn="1"/>
        </p:nvSpPr>
        <p:spPr>
          <a:xfrm>
            <a:off x="0" y="6812281"/>
            <a:ext cx="12192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ooter Placeholder 4">
            <a:extLst>
              <a:ext uri="{FF2B5EF4-FFF2-40B4-BE49-F238E27FC236}">
                <a16:creationId xmlns:a16="http://schemas.microsoft.com/office/drawing/2014/main" id="{6A2436BA-4D37-AC70-9303-127B08A9601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9271" y="6470330"/>
            <a:ext cx="2275688" cy="239882"/>
          </a:xfrm>
          <a:prstGeom prst="rect">
            <a:avLst/>
          </a:prstGeom>
        </p:spPr>
        <p:txBody>
          <a:bodyPr vert="horz" lIns="0" tIns="45720" rIns="182880" bIns="45720" rtlCol="0" anchor="ctr">
            <a:noAutofit/>
          </a:bodyPr>
          <a:lstStyle>
            <a:lvl1pPr algn="l">
              <a:defRPr sz="800" b="0" i="0" spc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dirty="0"/>
              <a:t>HYSON | </a:t>
            </a:r>
            <a:r>
              <a:rPr lang="en-US" cap="all" dirty="0"/>
              <a:t>Made for the challenge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5BADF285-C32D-5D42-8448-98AD86434D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63956"/>
            <a:ext cx="366103" cy="239882"/>
          </a:xfrm>
          <a:prstGeom prst="rect">
            <a:avLst/>
          </a:prstGeom>
        </p:spPr>
        <p:txBody>
          <a:bodyPr vert="horz" lIns="0" tIns="45720" rIns="182880" bIns="45720" rtlCol="0" anchor="ctr"/>
          <a:lstStyle>
            <a:lvl1pPr algn="l">
              <a:defRPr sz="8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6B91930-5AFA-4A49-92E0-FAD62574E5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2545F43-EA12-BE32-32B2-46B6EF104C99}"/>
              </a:ext>
            </a:extLst>
          </p:cNvPr>
          <p:cNvSpPr/>
          <p:nvPr userDrawn="1"/>
        </p:nvSpPr>
        <p:spPr>
          <a:xfrm>
            <a:off x="10791552" y="464949"/>
            <a:ext cx="1400448" cy="36421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E7E8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9F1C2CA-CE08-86BE-AA59-97DBCFBFF7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59892" y="558676"/>
            <a:ext cx="864137" cy="17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63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CC691BC-BAEB-9D74-1841-9F942A6BF947}"/>
              </a:ext>
            </a:extLst>
          </p:cNvPr>
          <p:cNvSpPr/>
          <p:nvPr userDrawn="1"/>
        </p:nvSpPr>
        <p:spPr>
          <a:xfrm>
            <a:off x="6208576" y="1257301"/>
            <a:ext cx="5479341" cy="5105399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>
            <a:outerShdw blurRad="50800" dist="50800" dir="5400000" algn="ctr" rotWithShape="0">
              <a:schemeClr val="accent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C1B9778-1DA6-C05B-94AC-839D0014D9BC}"/>
              </a:ext>
            </a:extLst>
          </p:cNvPr>
          <p:cNvSpPr/>
          <p:nvPr userDrawn="1"/>
        </p:nvSpPr>
        <p:spPr>
          <a:xfrm>
            <a:off x="6213126" y="1257301"/>
            <a:ext cx="5479341" cy="4399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CA27D20-A216-4BDC-0497-530A4AE08E8E}"/>
              </a:ext>
            </a:extLst>
          </p:cNvPr>
          <p:cNvSpPr/>
          <p:nvPr userDrawn="1"/>
        </p:nvSpPr>
        <p:spPr>
          <a:xfrm>
            <a:off x="421926" y="1257301"/>
            <a:ext cx="5479341" cy="5105399"/>
          </a:xfrm>
          <a:prstGeom prst="rect">
            <a:avLst/>
          </a:prstGeom>
          <a:solidFill>
            <a:schemeClr val="bg1"/>
          </a:solidFill>
          <a:ln w="12700">
            <a:noFill/>
          </a:ln>
          <a:effectLst>
            <a:outerShdw blurRad="50800" dist="50800" dir="5400000" algn="ctr" rotWithShape="0">
              <a:schemeClr val="accent5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BC8CE5-9E5A-C220-C52A-5F40884463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46556" y="1371346"/>
            <a:ext cx="5170893" cy="238128"/>
          </a:xfrm>
        </p:spPr>
        <p:txBody>
          <a:bodyPr anchor="ctr" anchorCtr="0"/>
          <a:lstStyle>
            <a:lvl1pPr marL="0" indent="0" algn="l">
              <a:buNone/>
              <a:defRPr sz="1800" b="1" i="0">
                <a:solidFill>
                  <a:schemeClr val="bg1"/>
                </a:solidFill>
                <a:latin typeface="General Sans Semibold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19E77B2-1919-6BC7-4612-89204FA7CF5E}"/>
              </a:ext>
            </a:extLst>
          </p:cNvPr>
          <p:cNvSpPr/>
          <p:nvPr userDrawn="1"/>
        </p:nvSpPr>
        <p:spPr>
          <a:xfrm>
            <a:off x="421927" y="1257305"/>
            <a:ext cx="5488120" cy="4399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F2A025-4F58-8BC0-5F35-574E8FEB1A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7256" y="1383675"/>
            <a:ext cx="5163698" cy="225799"/>
          </a:xfrm>
        </p:spPr>
        <p:txBody>
          <a:bodyPr lIns="91440" anchor="ctr" anchorCtr="0"/>
          <a:lstStyle>
            <a:lvl1pPr marL="0" indent="0">
              <a:buNone/>
              <a:defRPr sz="1800" b="1" i="0">
                <a:solidFill>
                  <a:schemeClr val="bg1"/>
                </a:solidFill>
                <a:latin typeface="General Sans Semibold" pitchFamily="2" charset="77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0FDFAD-A1F9-873D-56BA-8C95E8E58D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87255" y="1933437"/>
            <a:ext cx="5163698" cy="4250614"/>
          </a:xfrm>
        </p:spPr>
        <p:txBody>
          <a:bodyPr/>
          <a:lstStyle>
            <a:lvl1pPr>
              <a:defRPr sz="18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578A02-1BCA-EBC0-0981-83B485F333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72740" y="1933436"/>
            <a:ext cx="5145608" cy="4243877"/>
          </a:xfrm>
        </p:spPr>
        <p:txBody>
          <a:bodyPr/>
          <a:lstStyle>
            <a:lvl1pPr>
              <a:defRPr sz="18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/>
            </a:lvl2pPr>
            <a:lvl3pPr>
              <a:defRPr sz="2000"/>
            </a:lvl3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F53C8B58-8F4C-60F1-8DB3-456D3C888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464470"/>
            <a:ext cx="9867900" cy="4953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3D832FB-EADA-0846-7168-668351DB2B42}"/>
              </a:ext>
            </a:extLst>
          </p:cNvPr>
          <p:cNvSpPr/>
          <p:nvPr userDrawn="1"/>
        </p:nvSpPr>
        <p:spPr>
          <a:xfrm>
            <a:off x="1" y="6812282"/>
            <a:ext cx="1219200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BDF8416E-B543-B481-C649-7DCD2C65CB9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915835" y="6470330"/>
            <a:ext cx="2275688" cy="23988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>
              <a:defRPr sz="800" b="0" i="0" spc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dirty="0"/>
              <a:t>HYSON | </a:t>
            </a:r>
            <a:r>
              <a:rPr lang="en-US" cap="all" dirty="0"/>
              <a:t>Made for the challenge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FEB282D8-69DF-E5C9-BDEC-0FC84ED3806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419100" y="6463956"/>
            <a:ext cx="366103" cy="239882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8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6B91930-5AFA-4A49-92E0-FAD62574E5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3968F58-CC3D-97E2-85FA-6BB688DDDDE9}"/>
              </a:ext>
            </a:extLst>
          </p:cNvPr>
          <p:cNvSpPr/>
          <p:nvPr userDrawn="1"/>
        </p:nvSpPr>
        <p:spPr>
          <a:xfrm>
            <a:off x="10791552" y="464949"/>
            <a:ext cx="1400448" cy="36421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E7E8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1549CC5-B3BB-AD1A-79DB-CFA779E7280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59892" y="558676"/>
            <a:ext cx="864137" cy="17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081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1">
            <a:extLst>
              <a:ext uri="{FF2B5EF4-FFF2-40B4-BE49-F238E27FC236}">
                <a16:creationId xmlns:a16="http://schemas.microsoft.com/office/drawing/2014/main" id="{4CAEA669-00C7-5DC3-7BE0-97D4EB52E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464470"/>
            <a:ext cx="9867900" cy="4953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7E1F69E-1A91-4C54-31A8-D5B837849600}"/>
              </a:ext>
            </a:extLst>
          </p:cNvPr>
          <p:cNvSpPr/>
          <p:nvPr userDrawn="1"/>
        </p:nvSpPr>
        <p:spPr>
          <a:xfrm>
            <a:off x="1" y="6812282"/>
            <a:ext cx="12192000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2EA3F953-F58A-87D4-708D-5C6D933206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1323" y="6470330"/>
            <a:ext cx="2275688" cy="239882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>
              <a:defRPr sz="800" b="0" i="0" spc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l"/>
            <a:r>
              <a:rPr lang="en-US" dirty="0"/>
              <a:t>HYSON | </a:t>
            </a:r>
            <a:r>
              <a:rPr lang="en-US" cap="all" dirty="0"/>
              <a:t>Made for the challenge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33D97067-C50E-4024-51D9-6954A23E73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9100" y="6463956"/>
            <a:ext cx="366103" cy="239882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8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6B91930-5AFA-4A49-92E0-FAD62574E5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3FC2D2A-C58F-5B34-12E1-7374EC891AEC}"/>
              </a:ext>
            </a:extLst>
          </p:cNvPr>
          <p:cNvSpPr/>
          <p:nvPr userDrawn="1"/>
        </p:nvSpPr>
        <p:spPr>
          <a:xfrm>
            <a:off x="10791552" y="464949"/>
            <a:ext cx="1400448" cy="364210"/>
          </a:xfrm>
          <a:prstGeom prst="rect">
            <a:avLst/>
          </a:prstGeom>
          <a:solidFill>
            <a:srgbClr val="F4F4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E6E7E8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3342D08-106A-3F75-B652-7726415AC7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959892" y="558676"/>
            <a:ext cx="864137" cy="17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198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DD017F9-42DB-12C9-DE09-D4DE8F9FA6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464470"/>
            <a:ext cx="9867900" cy="4953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D684D6-3D71-05F8-1C43-CC903E56AA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9100" y="1274773"/>
            <a:ext cx="11468100" cy="4897427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8CC410-137E-18F0-AF79-569D117F46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245409" y="6470330"/>
            <a:ext cx="2275688" cy="2398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800" b="0" i="0" spc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HYSON | PRESENTATION TEMPLATE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E17E4B-F938-3D8B-0A67-FC57479083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21097" y="6463956"/>
            <a:ext cx="366103" cy="2398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6B91930-5AFA-4A49-92E0-FAD62574E5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705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0" r:id="rId2"/>
    <p:sldLayoutId id="2147483660" r:id="rId3"/>
    <p:sldLayoutId id="2147483650" r:id="rId4"/>
    <p:sldLayoutId id="2147483673" r:id="rId5"/>
    <p:sldLayoutId id="2147483674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64" r:id="rId13"/>
    <p:sldLayoutId id="2147483665" r:id="rId14"/>
    <p:sldLayoutId id="2147483658" r:id="rId15"/>
    <p:sldLayoutId id="2147483659" r:id="rId16"/>
    <p:sldLayoutId id="2147483651" r:id="rId17"/>
    <p:sldLayoutId id="2147483661" r:id="rId18"/>
    <p:sldLayoutId id="2147483671" r:id="rId19"/>
    <p:sldLayoutId id="2147483669" r:id="rId20"/>
    <p:sldLayoutId id="2147483668" r:id="rId21"/>
    <p:sldLayoutId id="2147483663" r:id="rId22"/>
    <p:sldLayoutId id="2147483666" r:id="rId2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3"/>
          </a:solidFill>
          <a:latin typeface="Arial" panose="020B0604020202020204" pitchFamily="34" charset="0"/>
          <a:ea typeface="Tahoma" panose="020B0604030504040204" pitchFamily="34" charset="0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2"/>
          </a:solidFill>
          <a:latin typeface="Arial" panose="020B0604020202020204" pitchFamily="34" charset="0"/>
          <a:ea typeface="Tahoma" panose="020B0604030504040204" pitchFamily="34" charset="0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2"/>
          </a:solidFill>
          <a:latin typeface="Arial" panose="020B0604020202020204" pitchFamily="34" charset="0"/>
          <a:ea typeface="Tahoma" panose="020B0604030504040204" pitchFamily="34" charset="0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2"/>
          </a:solidFill>
          <a:latin typeface="Arial" panose="020B0604020202020204" pitchFamily="34" charset="0"/>
          <a:ea typeface="Tahoma" panose="020B0604030504040204" pitchFamily="34" charset="0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General Sans Light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General Sans Light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64" userDrawn="1">
          <p15:clr>
            <a:srgbClr val="F26B43"/>
          </p15:clr>
        </p15:guide>
        <p15:guide id="2" orient="horz" pos="288" userDrawn="1">
          <p15:clr>
            <a:srgbClr val="F26B43"/>
          </p15:clr>
        </p15:guide>
        <p15:guide id="3" orient="horz" pos="792" userDrawn="1">
          <p15:clr>
            <a:srgbClr val="F26B43"/>
          </p15:clr>
        </p15:guide>
        <p15:guide id="4" orient="horz" pos="600" userDrawn="1">
          <p15:clr>
            <a:srgbClr val="F26B43"/>
          </p15:clr>
        </p15:guide>
        <p15:guide id="5" orient="horz" pos="4176" userDrawn="1">
          <p15:clr>
            <a:srgbClr val="F26B43"/>
          </p15:clr>
        </p15:guide>
        <p15:guide id="6" pos="7488" userDrawn="1">
          <p15:clr>
            <a:srgbClr val="F26B43"/>
          </p15:clr>
        </p15:guide>
        <p15:guide id="7" pos="3840" userDrawn="1">
          <p15:clr>
            <a:srgbClr val="F26B43"/>
          </p15:clr>
        </p15:guide>
        <p15:guide id="8" pos="4056" userDrawn="1">
          <p15:clr>
            <a:srgbClr val="F26B43"/>
          </p15:clr>
        </p15:guide>
        <p15:guide id="9" pos="3624" userDrawn="1">
          <p15:clr>
            <a:srgbClr val="F26B43"/>
          </p15:clr>
        </p15:guide>
        <p15:guide id="10" pos="6480" userDrawn="1">
          <p15:clr>
            <a:srgbClr val="F26B43"/>
          </p15:clr>
        </p15:guide>
        <p15:guide id="11" pos="5064" userDrawn="1">
          <p15:clr>
            <a:srgbClr val="F26B43"/>
          </p15:clr>
        </p15:guide>
        <p15:guide id="12" pos="4776" userDrawn="1">
          <p15:clr>
            <a:srgbClr val="F26B43"/>
          </p15:clr>
        </p15:guide>
        <p15:guide id="13" orient="horz" pos="4008" userDrawn="1">
          <p15:clr>
            <a:srgbClr val="F26B43"/>
          </p15:clr>
        </p15:guide>
        <p15:guide id="14" pos="55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900FEE-AF40-4E94-7C7F-8295888D95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Hyson </a:t>
            </a:r>
            <a:br>
              <a:rPr lang="en-US" dirty="0"/>
            </a:br>
            <a:r>
              <a:rPr lang="en-US" dirty="0"/>
              <a:t>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0DDAEB-03E1-9017-D9AF-19197D1C03D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PowerPoint Template</a:t>
            </a:r>
          </a:p>
        </p:txBody>
      </p:sp>
    </p:spTree>
    <p:extLst>
      <p:ext uri="{BB962C8B-B14F-4D97-AF65-F5344CB8AC3E}">
        <p14:creationId xmlns:p14="http://schemas.microsoft.com/office/powerpoint/2010/main" val="1933935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29B9B98-AAE2-CE95-F541-E085984E3525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US" dirty="0"/>
              <a:t>Section Header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BBB643-D922-4EB0-6B65-266DCAB79BD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Using the Template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6FFC5E-6F84-56D3-60AE-E3A922EDA0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/>
              <a:t>HYSON | </a:t>
            </a:r>
            <a:r>
              <a:rPr lang="en-US" cap="all"/>
              <a:t>Made for the challenge</a:t>
            </a:r>
            <a:endParaRPr lang="en-US" cap="al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D231E3-8DC0-7A9B-1C0B-8F6A61538D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6B91930-5AFA-4A49-92E0-FAD62574E580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222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01E0F-846E-C847-3FD6-ACE726DD1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using this presentation template, use the “Master Slide” templates. These are available by selecting “New Slide” at the top and selecting an available layout.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730E23-6DF1-A9CF-FB33-DFB0451A0A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/>
              <a:t>HYSON | </a:t>
            </a:r>
            <a:r>
              <a:rPr lang="en-US" cap="all"/>
              <a:t>Made for the challenge</a:t>
            </a:r>
            <a:endParaRPr lang="en-US" cap="al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535722-3608-1A9A-25B9-0E1237930E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6B91930-5AFA-4A49-92E0-FAD62574E580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94935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5DED8223-C5E0-298A-942C-49663BBA979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765E997-BE93-B381-D406-1514B15E7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Layout Options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B3C41B-1444-178F-E8A6-C3702FD089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/>
              <a:t>HYSON | </a:t>
            </a:r>
            <a:r>
              <a:rPr lang="en-US" cap="all"/>
              <a:t>Made for the challenge</a:t>
            </a:r>
            <a:endParaRPr lang="en-US" cap="al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4FAAED-C845-B373-5088-51A2398FC0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6B91930-5AFA-4A49-92E0-FAD62574E580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8BAD90-34FD-F4B0-5AE3-1C615ACFDB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  <a:effectLst/>
                <a:latin typeface="+mj-lt"/>
              </a:rPr>
              <a:t>Available Slide types</a:t>
            </a:r>
          </a:p>
          <a:p>
            <a:r>
              <a:rPr lang="en-US" dirty="0">
                <a:effectLst/>
                <a:latin typeface="+mn-lt"/>
              </a:rPr>
              <a:t>Three title slide options</a:t>
            </a:r>
          </a:p>
          <a:p>
            <a:r>
              <a:rPr lang="en-US" dirty="0">
                <a:effectLst/>
                <a:latin typeface="+mn-lt"/>
              </a:rPr>
              <a:t>Five section header color/image options</a:t>
            </a:r>
          </a:p>
          <a:p>
            <a:r>
              <a:rPr lang="en-US" dirty="0">
                <a:effectLst/>
                <a:latin typeface="+mn-lt"/>
              </a:rPr>
              <a:t>Multiple content slides with footer</a:t>
            </a:r>
          </a:p>
          <a:p>
            <a:r>
              <a:rPr lang="en-US" dirty="0">
                <a:effectLst/>
                <a:latin typeface="+mn-lt"/>
              </a:rPr>
              <a:t>Two end slide options</a:t>
            </a:r>
          </a:p>
          <a:p>
            <a:r>
              <a:rPr lang="en-US" dirty="0">
                <a:effectLst/>
                <a:latin typeface="+mn-lt"/>
              </a:rPr>
              <a:t>Custom color palette and text styling</a:t>
            </a:r>
          </a:p>
        </p:txBody>
      </p:sp>
    </p:spTree>
    <p:extLst>
      <p:ext uri="{BB962C8B-B14F-4D97-AF65-F5344CB8AC3E}">
        <p14:creationId xmlns:p14="http://schemas.microsoft.com/office/powerpoint/2010/main" val="2583537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2137FE2-7DB0-8A88-9584-378AB01F9CA3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r>
              <a:rPr lang="en-US" dirty="0"/>
              <a:t>Brand Consistency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B7A863-6EDA-E9F5-2660-C011CAED1D2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Following the Guidelines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1AFEC2-C0FB-BBB7-E19F-196E8C64C9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algn="l"/>
            <a:r>
              <a:rPr lang="en-US"/>
              <a:t>HYSON | </a:t>
            </a:r>
            <a:r>
              <a:rPr lang="en-US" cap="all"/>
              <a:t>Made for the challenge</a:t>
            </a:r>
            <a:endParaRPr lang="en-US" cap="all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F9851F-6870-E7C4-26AB-300EE1F432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6B91930-5AFA-4A49-92E0-FAD62574E580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73858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A08EE2-B524-6359-FF99-1994E46D73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1" y="1257300"/>
            <a:ext cx="7149317" cy="511096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This template can be used as the foundation to build a new presentation. You can build and expand upon this, but you should always reference and adhere to the brand guidelines in the style guide.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6EEC8D-EE5F-D555-6AC4-58D7AE5B3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Maintaining the Brand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5BBD5E-C908-C8FB-68D8-D3EF168E0B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HYSON | PRESENTATION TEMPLATE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6246AAC-2CA5-7A2D-7807-89E3AD7CD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6B91930-5AFA-4A49-92E0-FAD62574E580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0006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5D494AD-6519-1021-C22A-1E8C90BDE28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1023880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Hyson">
      <a:dk1>
        <a:srgbClr val="414041"/>
      </a:dk1>
      <a:lt1>
        <a:srgbClr val="FFFFFF"/>
      </a:lt1>
      <a:dk2>
        <a:srgbClr val="58595B"/>
      </a:dk2>
      <a:lt2>
        <a:srgbClr val="E6E7E8"/>
      </a:lt2>
      <a:accent1>
        <a:srgbClr val="1890D3"/>
      </a:accent1>
      <a:accent2>
        <a:srgbClr val="007196"/>
      </a:accent2>
      <a:accent3>
        <a:srgbClr val="003C5C"/>
      </a:accent3>
      <a:accent4>
        <a:srgbClr val="C3F356"/>
      </a:accent4>
      <a:accent5>
        <a:srgbClr val="E6E7E8"/>
      </a:accent5>
      <a:accent6>
        <a:srgbClr val="D1D3D3"/>
      </a:accent6>
      <a:hlink>
        <a:srgbClr val="1890D3"/>
      </a:hlink>
      <a:folHlink>
        <a:srgbClr val="58595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yson-PowerPoint-Template-Rev1" id="{2CBED610-6CCC-C544-8890-E428FBB54F0B}" vid="{781115E6-FD48-2246-BB51-1FE3981A7CE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4810</TotalTime>
  <Words>156</Words>
  <Application>Microsoft Macintosh PowerPoint</Application>
  <PresentationFormat>Widescreen</PresentationFormat>
  <Paragraphs>28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General Sans Light</vt:lpstr>
      <vt:lpstr>General Sans Semibold</vt:lpstr>
      <vt:lpstr>Office Theme</vt:lpstr>
      <vt:lpstr>Hyson  Presentation Title</vt:lpstr>
      <vt:lpstr>PowerPoint Presentation</vt:lpstr>
      <vt:lpstr>When using this presentation template, use the “Master Slide” templates. These are available by selecting “New Slide” at the top and selecting an available layout.</vt:lpstr>
      <vt:lpstr>Layout Options</vt:lpstr>
      <vt:lpstr>PowerPoint Presentation</vt:lpstr>
      <vt:lpstr>Maintaining the Brand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Emily Callahan</dc:creator>
  <cp:lastModifiedBy>Bill Sattler</cp:lastModifiedBy>
  <cp:revision>15</cp:revision>
  <dcterms:created xsi:type="dcterms:W3CDTF">2022-06-30T18:29:07Z</dcterms:created>
  <dcterms:modified xsi:type="dcterms:W3CDTF">2023-01-16T15:57:23Z</dcterms:modified>
</cp:coreProperties>
</file>